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aleway"/>
      <p:regular r:id="rId60"/>
      <p:bold r:id="rId61"/>
      <p:italic r:id="rId62"/>
      <p:boldItalic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Roboto Medium"/>
      <p:regular r:id="rId68"/>
      <p:bold r:id="rId69"/>
      <p:italic r:id="rId70"/>
      <p:boldItalic r:id="rId71"/>
    </p:embeddedFont>
    <p:embeddedFont>
      <p:font typeface="Lato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bold.fntdata"/><Relationship Id="rId72" Type="http://schemas.openxmlformats.org/officeDocument/2006/relationships/font" Target="fonts/Lato-regular.fntdata"/><Relationship Id="rId31" Type="http://schemas.openxmlformats.org/officeDocument/2006/relationships/slide" Target="slides/slide26.xml"/><Relationship Id="rId75" Type="http://schemas.openxmlformats.org/officeDocument/2006/relationships/font" Target="fonts/Lato-boldItalic.fntdata"/><Relationship Id="rId30" Type="http://schemas.openxmlformats.org/officeDocument/2006/relationships/slide" Target="slides/slide25.xml"/><Relationship Id="rId74" Type="http://schemas.openxmlformats.org/officeDocument/2006/relationships/font" Target="fonts/Lato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Medium-boldItalic.fntdata"/><Relationship Id="rId70" Type="http://schemas.openxmlformats.org/officeDocument/2006/relationships/font" Target="fonts/RobotoMedium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5.xml"/><Relationship Id="rId64" Type="http://schemas.openxmlformats.org/officeDocument/2006/relationships/font" Target="fonts/Roboto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66" Type="http://schemas.openxmlformats.org/officeDocument/2006/relationships/font" Target="fonts/Roboto-italic.fntdata"/><Relationship Id="rId21" Type="http://schemas.openxmlformats.org/officeDocument/2006/relationships/slide" Target="slides/slide16.xml"/><Relationship Id="rId65" Type="http://schemas.openxmlformats.org/officeDocument/2006/relationships/font" Target="fonts/Roboto-bold.fntdata"/><Relationship Id="rId24" Type="http://schemas.openxmlformats.org/officeDocument/2006/relationships/slide" Target="slides/slide19.xml"/><Relationship Id="rId68" Type="http://schemas.openxmlformats.org/officeDocument/2006/relationships/font" Target="fonts/RobotoMedium-regular.fntdata"/><Relationship Id="rId23" Type="http://schemas.openxmlformats.org/officeDocument/2006/relationships/slide" Target="slides/slide18.xml"/><Relationship Id="rId67" Type="http://schemas.openxmlformats.org/officeDocument/2006/relationships/font" Target="fonts/Roboto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edium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24a120764_1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24a120764_1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bd12ad1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bd12ad1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bd12ad10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bd12ad10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bd12ad10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bd12ad10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bd12ad10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bd12ad10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bd12ad10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bd12ad10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bd12ad1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bd12ad1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bd12ad10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bd12ad10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d12ad10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d12ad10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bd12ad10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bd12ad10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bd12ad10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bd12ad10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4785401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4785401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24785401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24785401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24785401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24785401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24785401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24785401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4785401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4785401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24785401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24785401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24785401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24785401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24785401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24785401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24a120764_1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24a120764_1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24785401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24785401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24785401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24785401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24785401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24785401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24785401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24785401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24785401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24785401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24785401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24785401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24785401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24785401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24785401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24785401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24785401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24785401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24785401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24785401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1c0aeaf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1c0aeaf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1c0aeaf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1c0aeaf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2478540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2478540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1c0aeafe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1c0aeafe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1c0aeaf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1c0aeaf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24785401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24785401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24a120764_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24a120764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d24785401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d24785401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24785401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24785401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24785401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24785401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24785401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24785401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24785401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24785401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24785401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24785401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24785401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24785401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24785401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24785401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d24785401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d24785401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24785401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24785401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24a120764_9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24a120764_9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26c1c58c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26c1c58c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bd12ad1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bd12ad1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bd12ad1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bd12ad1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bd12ad10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bd12ad10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bd12ad10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bd12ad10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28.jpg"/><Relationship Id="rId5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25.jpg"/><Relationship Id="rId5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36.jpg"/><Relationship Id="rId5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24.jpg"/><Relationship Id="rId5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Relationship Id="rId4" Type="http://schemas.openxmlformats.org/officeDocument/2006/relationships/image" Target="../media/image38.jpg"/><Relationship Id="rId5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Relationship Id="rId4" Type="http://schemas.openxmlformats.org/officeDocument/2006/relationships/image" Target="../media/image40.jpg"/><Relationship Id="rId5" Type="http://schemas.openxmlformats.org/officeDocument/2006/relationships/image" Target="../media/image3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5" Type="http://schemas.openxmlformats.org/officeDocument/2006/relationships/image" Target="../media/image4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jpg"/><Relationship Id="rId4" Type="http://schemas.openxmlformats.org/officeDocument/2006/relationships/image" Target="../media/image5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3.jpg"/><Relationship Id="rId5" Type="http://schemas.openxmlformats.org/officeDocument/2006/relationships/image" Target="../media/image2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jpg"/><Relationship Id="rId4" Type="http://schemas.openxmlformats.org/officeDocument/2006/relationships/image" Target="../media/image5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jpg"/><Relationship Id="rId4" Type="http://schemas.openxmlformats.org/officeDocument/2006/relationships/image" Target="../media/image5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jpg"/><Relationship Id="rId4" Type="http://schemas.openxmlformats.org/officeDocument/2006/relationships/image" Target="../media/image5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jpg"/><Relationship Id="rId4" Type="http://schemas.openxmlformats.org/officeDocument/2006/relationships/image" Target="../media/image6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jpg"/><Relationship Id="rId4" Type="http://schemas.openxmlformats.org/officeDocument/2006/relationships/image" Target="../media/image6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5.jpg"/><Relationship Id="rId5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jpg"/><Relationship Id="rId4" Type="http://schemas.openxmlformats.org/officeDocument/2006/relationships/image" Target="../media/image7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jpg"/><Relationship Id="rId4" Type="http://schemas.openxmlformats.org/officeDocument/2006/relationships/image" Target="../media/image6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jpg"/><Relationship Id="rId4" Type="http://schemas.openxmlformats.org/officeDocument/2006/relationships/image" Target="../media/image70.jpg"/><Relationship Id="rId5" Type="http://schemas.openxmlformats.org/officeDocument/2006/relationships/image" Target="../media/image7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jpg"/><Relationship Id="rId4" Type="http://schemas.openxmlformats.org/officeDocument/2006/relationships/image" Target="../media/image78.jpg"/><Relationship Id="rId5" Type="http://schemas.openxmlformats.org/officeDocument/2006/relationships/image" Target="../media/image9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2.jpg"/><Relationship Id="rId4" Type="http://schemas.openxmlformats.org/officeDocument/2006/relationships/image" Target="../media/image7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jpg"/><Relationship Id="rId4" Type="http://schemas.openxmlformats.org/officeDocument/2006/relationships/image" Target="../media/image8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jpg"/><Relationship Id="rId4" Type="http://schemas.openxmlformats.org/officeDocument/2006/relationships/image" Target="../media/image7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jpg"/><Relationship Id="rId4" Type="http://schemas.openxmlformats.org/officeDocument/2006/relationships/image" Target="../media/image8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jpg"/><Relationship Id="rId4" Type="http://schemas.openxmlformats.org/officeDocument/2006/relationships/image" Target="../media/image8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3.jpg"/><Relationship Id="rId4" Type="http://schemas.openxmlformats.org/officeDocument/2006/relationships/image" Target="../media/image8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1.png"/><Relationship Id="rId4" Type="http://schemas.openxmlformats.org/officeDocument/2006/relationships/image" Target="../media/image89.gif"/><Relationship Id="rId5" Type="http://schemas.openxmlformats.org/officeDocument/2006/relationships/image" Target="../media/image92.jpg"/><Relationship Id="rId6" Type="http://schemas.openxmlformats.org/officeDocument/2006/relationships/image" Target="../media/image87.jpg"/><Relationship Id="rId7" Type="http://schemas.openxmlformats.org/officeDocument/2006/relationships/image" Target="../media/image8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8.jp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21.jpg"/><Relationship Id="rId5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 rotWithShape="1">
          <a:blip r:embed="rId3">
            <a:alphaModFix/>
          </a:blip>
          <a:srcRect b="14704" l="0" r="0" t="0"/>
          <a:stretch/>
        </p:blipFill>
        <p:spPr>
          <a:xfrm>
            <a:off x="530550" y="508175"/>
            <a:ext cx="8082898" cy="412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325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0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4294967295" type="ctrTitle"/>
          </p:nvPr>
        </p:nvSpPr>
        <p:spPr>
          <a:xfrm>
            <a:off x="450900" y="2152050"/>
            <a:ext cx="8242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Teacher’s Transactions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325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0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325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0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4294967295" type="ctrTitle"/>
          </p:nvPr>
        </p:nvSpPr>
        <p:spPr>
          <a:xfrm>
            <a:off x="450900" y="2152050"/>
            <a:ext cx="8242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Canteen Admins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Also accessible to admin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325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0" y="0"/>
            <a:ext cx="2373351" cy="51434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idx="4294967295" type="ctrTitle"/>
          </p:nvPr>
        </p:nvSpPr>
        <p:spPr>
          <a:xfrm>
            <a:off x="450900" y="2152050"/>
            <a:ext cx="8242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Teacher’s App Food Order</a:t>
            </a: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 Management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425" y="0"/>
            <a:ext cx="237334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325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7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0655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722" y="0"/>
            <a:ext cx="240655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7445" y="0"/>
            <a:ext cx="240655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727950" y="2152050"/>
            <a:ext cx="7688100" cy="8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uthorization: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Admin Application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975" y="-5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657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Courses screen: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3351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328" y="0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3" y="0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25"/>
            <a:ext cx="2373351" cy="5111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653" y="0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5328" y="0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Batches information screen: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150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300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625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700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Students information screen: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25" y="0"/>
            <a:ext cx="2373351" cy="51435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" name="Google Shape;2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975" y="0"/>
            <a:ext cx="237334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"/>
            <a:ext cx="2373351" cy="5143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1278" y="-12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0" y="-25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878" y="0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50" y="0"/>
            <a:ext cx="2373351" cy="51434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550" y="-12"/>
            <a:ext cx="237334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150" y="-12"/>
            <a:ext cx="2373351" cy="514353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Course structure screen: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550" y="-8"/>
            <a:ext cx="2373351" cy="51435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304" y="0"/>
            <a:ext cx="237334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25" y="0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475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Subjects screen: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125" y="34650"/>
            <a:ext cx="237334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50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00" y="0"/>
            <a:ext cx="2373351" cy="514351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825" y="0"/>
            <a:ext cx="237335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TimeTable Screen</a:t>
            </a: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200" y="126963"/>
            <a:ext cx="2245924" cy="48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575" y="138675"/>
            <a:ext cx="2245925" cy="486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325" y="0"/>
            <a:ext cx="2373351" cy="5143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653" y="0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819" y="97600"/>
            <a:ext cx="2283831" cy="494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725" y="97600"/>
            <a:ext cx="2283825" cy="4948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25" y="76200"/>
            <a:ext cx="2303585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448" y="76213"/>
            <a:ext cx="2303575" cy="4991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Teachers information screen: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055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228" y="0"/>
            <a:ext cx="24055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8457" y="0"/>
            <a:ext cx="24055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905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472" y="0"/>
            <a:ext cx="237905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4943" y="0"/>
            <a:ext cx="2379056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Notification sending screen*: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57"/>
          <p:cNvSpPr txBox="1"/>
          <p:nvPr/>
        </p:nvSpPr>
        <p:spPr>
          <a:xfrm>
            <a:off x="6034150" y="4720450"/>
            <a:ext cx="3109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00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522" y="0"/>
            <a:ext cx="2373353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28" y="13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" name="Google Shape;3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900" y="13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Chatting screen 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103" y="0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700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4294967295" type="ctrTitle"/>
          </p:nvPr>
        </p:nvSpPr>
        <p:spPr>
          <a:xfrm>
            <a:off x="450900" y="2152050"/>
            <a:ext cx="8242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Canteen’s Order Management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403" y="0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28" y="-12"/>
            <a:ext cx="2373344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/>
          <p:nvPr>
            <p:ph idx="4294967295" type="ctrTitle"/>
          </p:nvPr>
        </p:nvSpPr>
        <p:spPr>
          <a:xfrm>
            <a:off x="727950" y="2152050"/>
            <a:ext cx="7688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Events screen</a:t>
            </a:r>
            <a:r>
              <a:rPr baseline="30000" lang="en-GB" sz="40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: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63"/>
          <p:cNvSpPr txBox="1"/>
          <p:nvPr/>
        </p:nvSpPr>
        <p:spPr>
          <a:xfrm>
            <a:off x="4631375" y="4720450"/>
            <a:ext cx="4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900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982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500" y="0"/>
            <a:ext cx="2373337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9" name="Google Shape;39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25" y="0"/>
            <a:ext cx="2373351" cy="51434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/>
        </p:nvSpPr>
        <p:spPr>
          <a:xfrm>
            <a:off x="416238" y="595275"/>
            <a:ext cx="3063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66"/>
          <p:cNvSpPr txBox="1"/>
          <p:nvPr/>
        </p:nvSpPr>
        <p:spPr>
          <a:xfrm>
            <a:off x="416238" y="1655775"/>
            <a:ext cx="36666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i="1"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Amit (11807)</a:t>
            </a:r>
            <a:endParaRPr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i="1"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Ashutosh (11811)</a:t>
            </a:r>
            <a:endParaRPr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i="1"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Sachin (11831)</a:t>
            </a:r>
            <a:endParaRPr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i="1"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Shubham (11838)</a:t>
            </a:r>
            <a:endParaRPr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i="1"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Tushar (11840)</a:t>
            </a:r>
            <a:endParaRPr i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6" name="Google Shape;406;p66"/>
          <p:cNvGrpSpPr/>
          <p:nvPr/>
        </p:nvGrpSpPr>
        <p:grpSpPr>
          <a:xfrm>
            <a:off x="4247958" y="1084666"/>
            <a:ext cx="3159984" cy="2439109"/>
            <a:chOff x="3553042" y="1657806"/>
            <a:chExt cx="3461100" cy="2671532"/>
          </a:xfrm>
        </p:grpSpPr>
        <p:sp>
          <p:nvSpPr>
            <p:cNvPr id="407" name="Google Shape;407;p6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5" name="Google Shape;415;p66"/>
          <p:cNvPicPr preferRelativeResize="0"/>
          <p:nvPr/>
        </p:nvPicPr>
        <p:blipFill rotWithShape="1">
          <a:blip r:embed="rId3">
            <a:alphaModFix/>
          </a:blip>
          <a:srcRect b="0" l="602" r="602" t="0"/>
          <a:stretch/>
        </p:blipFill>
        <p:spPr>
          <a:xfrm>
            <a:off x="4296063" y="1125525"/>
            <a:ext cx="3063303" cy="17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6"/>
          <p:cNvSpPr/>
          <p:nvPr/>
        </p:nvSpPr>
        <p:spPr>
          <a:xfrm flipH="1">
            <a:off x="4296055" y="1137771"/>
            <a:ext cx="3063300" cy="1743300"/>
          </a:xfrm>
          <a:prstGeom prst="rtTriangle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66"/>
          <p:cNvGrpSpPr/>
          <p:nvPr/>
        </p:nvGrpSpPr>
        <p:grpSpPr>
          <a:xfrm>
            <a:off x="6943618" y="2077429"/>
            <a:ext cx="1024386" cy="1522884"/>
            <a:chOff x="6505573" y="2745170"/>
            <a:chExt cx="1122000" cy="1668000"/>
          </a:xfrm>
        </p:grpSpPr>
        <p:sp>
          <p:nvSpPr>
            <p:cNvPr id="418" name="Google Shape;418;p6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2" name="Google Shape;422;p66"/>
          <p:cNvPicPr preferRelativeResize="0"/>
          <p:nvPr/>
        </p:nvPicPr>
        <p:blipFill rotWithShape="1">
          <a:blip r:embed="rId4">
            <a:alphaModFix/>
          </a:blip>
          <a:srcRect b="0" l="22546" r="22541" t="0"/>
          <a:stretch/>
        </p:blipFill>
        <p:spPr>
          <a:xfrm>
            <a:off x="6943238" y="2124875"/>
            <a:ext cx="1024202" cy="13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/>
          <p:nvPr/>
        </p:nvSpPr>
        <p:spPr>
          <a:xfrm flipH="1">
            <a:off x="6943723" y="2214415"/>
            <a:ext cx="1024200" cy="1333200"/>
          </a:xfrm>
          <a:prstGeom prst="rtTriangle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66"/>
          <p:cNvGrpSpPr/>
          <p:nvPr/>
        </p:nvGrpSpPr>
        <p:grpSpPr>
          <a:xfrm>
            <a:off x="6586981" y="2653070"/>
            <a:ext cx="520684" cy="1036470"/>
            <a:chOff x="9543736" y="4486132"/>
            <a:chExt cx="570300" cy="1135236"/>
          </a:xfrm>
        </p:grpSpPr>
        <p:sp>
          <p:nvSpPr>
            <p:cNvPr id="425" name="Google Shape;425;p6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9" name="Google Shape;429;p66"/>
          <p:cNvPicPr preferRelativeResize="0"/>
          <p:nvPr/>
        </p:nvPicPr>
        <p:blipFill rotWithShape="1">
          <a:blip r:embed="rId5">
            <a:alphaModFix/>
          </a:blip>
          <a:srcRect b="6955" l="0" r="0" t="6963"/>
          <a:stretch/>
        </p:blipFill>
        <p:spPr>
          <a:xfrm>
            <a:off x="6586413" y="2673875"/>
            <a:ext cx="520500" cy="972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30" name="Google Shape;430;p66"/>
          <p:cNvSpPr/>
          <p:nvPr/>
        </p:nvSpPr>
        <p:spPr>
          <a:xfrm flipH="1">
            <a:off x="6586413" y="2673874"/>
            <a:ext cx="520500" cy="993000"/>
          </a:xfrm>
          <a:prstGeom prst="rtTriangle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66"/>
          <p:cNvGrpSpPr/>
          <p:nvPr/>
        </p:nvGrpSpPr>
        <p:grpSpPr>
          <a:xfrm>
            <a:off x="7745937" y="2974535"/>
            <a:ext cx="455496" cy="692277"/>
            <a:chOff x="7384375" y="3728000"/>
            <a:chExt cx="498900" cy="758244"/>
          </a:xfrm>
        </p:grpSpPr>
        <p:sp>
          <p:nvSpPr>
            <p:cNvPr id="432" name="Google Shape;432;p6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66"/>
          <p:cNvGrpSpPr/>
          <p:nvPr/>
        </p:nvGrpSpPr>
        <p:grpSpPr>
          <a:xfrm>
            <a:off x="8291980" y="2974535"/>
            <a:ext cx="435785" cy="692277"/>
            <a:chOff x="7982421" y="3727763"/>
            <a:chExt cx="477311" cy="758244"/>
          </a:xfrm>
        </p:grpSpPr>
        <p:sp>
          <p:nvSpPr>
            <p:cNvPr id="437" name="Google Shape;437;p6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" name="Google Shape;445;p66"/>
          <p:cNvGrpSpPr/>
          <p:nvPr/>
        </p:nvGrpSpPr>
        <p:grpSpPr>
          <a:xfrm>
            <a:off x="7745968" y="3092933"/>
            <a:ext cx="478080" cy="462776"/>
            <a:chOff x="7384385" y="3857442"/>
            <a:chExt cx="523637" cy="506874"/>
          </a:xfrm>
        </p:grpSpPr>
        <p:sp>
          <p:nvSpPr>
            <p:cNvPr id="446" name="Google Shape;446;p6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" name="Google Shape;447;p6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48" name="Google Shape;448;p6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6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50" name="Google Shape;450;p66"/>
          <p:cNvPicPr preferRelativeResize="0"/>
          <p:nvPr/>
        </p:nvPicPr>
        <p:blipFill rotWithShape="1">
          <a:blip r:embed="rId6">
            <a:alphaModFix/>
          </a:blip>
          <a:srcRect b="0" l="6101" r="6101" t="0"/>
          <a:stretch/>
        </p:blipFill>
        <p:spPr>
          <a:xfrm>
            <a:off x="8308373" y="3117737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p66"/>
          <p:cNvPicPr preferRelativeResize="0"/>
          <p:nvPr/>
        </p:nvPicPr>
        <p:blipFill rotWithShape="1">
          <a:blip r:embed="rId7">
            <a:alphaModFix/>
          </a:blip>
          <a:srcRect b="0" l="602" r="602" t="0"/>
          <a:stretch/>
        </p:blipFill>
        <p:spPr>
          <a:xfrm>
            <a:off x="7773042" y="3121716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66"/>
          <p:cNvSpPr txBox="1"/>
          <p:nvPr/>
        </p:nvSpPr>
        <p:spPr>
          <a:xfrm>
            <a:off x="739500" y="4455375"/>
            <a:ext cx="766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Mentored by:</a:t>
            </a:r>
            <a:r>
              <a:rPr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GB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Prof. Anjani Kumar Verma</a:t>
            </a:r>
            <a:endParaRPr i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257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0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325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650" y="-12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150" y="13"/>
            <a:ext cx="23733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"/>
            <a:ext cx="2373351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0650" y="0"/>
            <a:ext cx="2373351" cy="514351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4294967295" type="ctrTitle"/>
          </p:nvPr>
        </p:nvSpPr>
        <p:spPr>
          <a:xfrm>
            <a:off x="450900" y="2152050"/>
            <a:ext cx="8242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Roboto"/>
                <a:ea typeface="Roboto"/>
                <a:cs typeface="Roboto"/>
                <a:sym typeface="Roboto"/>
              </a:rPr>
              <a:t>Food Management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